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9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1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1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7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1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28F7-EC8E-40EC-B79C-6FDFBE70624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saturation sat="80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20824"/>
            <a:ext cx="12192000" cy="28163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Уважаемые родители, </a:t>
            </a:r>
          </a:p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прокуратура Смоленской области </a:t>
            </a:r>
          </a:p>
          <a:p>
            <a:pPr>
              <a:lnSpc>
                <a:spcPct val="100000"/>
              </a:lnSpc>
            </a:pPr>
            <a:r>
              <a:rPr lang="ru-RU" sz="4800" b="1" u="sng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ИНФОРМИРУЕТ!</a:t>
            </a:r>
            <a:endParaRPr lang="ru-RU" sz="48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4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  <a14:imgEffect>
                      <a14:saturation sat="8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35680"/>
            <a:ext cx="12192000" cy="3322320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Ежегодно с началом весны регистрируются 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случаи травматизма, гибели детей 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выпадении из окон!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84448"/>
            <a:ext cx="12192000" cy="32735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оставляйте ребенка без присмотра в комнатах с открытыми окнами</a:t>
            </a:r>
            <a:r>
              <a:rPr lang="en-US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Помните, что москитные сетки не предназначены для защиты от падений.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4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saturation sat="79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84448"/>
            <a:ext cx="12192000" cy="32735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оставляйте детей без присмотра в комнатах с открытыми окнами, даже на короткий срок.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может привести к необратимым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трагическим последствиям!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  <a14:imgEffect>
                      <a14:saturation sat="110000"/>
                    </a14:imgEffect>
                    <a14:imgEffect>
                      <a14:brightnessContrast bright="-9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7860"/>
            <a:ext cx="12192000" cy="3002280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Родители (опекуны), допустившие падение ребенка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окна, могут быть привлечены к уголовной ответственности по статье </a:t>
            </a:r>
            <a:r>
              <a:rPr lang="ru-RU" sz="3600" b="1" u="sng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125 Уголовного кодекса Российской Федерации</a:t>
            </a:r>
            <a:endParaRPr lang="ru-RU" sz="36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36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94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прокуратура111</dc:creator>
  <cp:lastModifiedBy>прокуратура111</cp:lastModifiedBy>
  <cp:revision>9</cp:revision>
  <dcterms:created xsi:type="dcterms:W3CDTF">2023-05-17T09:31:13Z</dcterms:created>
  <dcterms:modified xsi:type="dcterms:W3CDTF">2023-05-17T11:35:02Z</dcterms:modified>
</cp:coreProperties>
</file>